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70" r:id="rId10"/>
    <p:sldId id="265" r:id="rId11"/>
    <p:sldId id="271" r:id="rId12"/>
    <p:sldId id="272" r:id="rId13"/>
    <p:sldId id="27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E69A2-D2C4-4D67-86C0-7A3CFEB8A19D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89820-83A6-445D-B930-738CAA4066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E69A2-D2C4-4D67-86C0-7A3CFEB8A19D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89820-83A6-445D-B930-738CAA4066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E69A2-D2C4-4D67-86C0-7A3CFEB8A19D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89820-83A6-445D-B930-738CAA4066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E69A2-D2C4-4D67-86C0-7A3CFEB8A19D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89820-83A6-445D-B930-738CAA4066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E69A2-D2C4-4D67-86C0-7A3CFEB8A19D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89820-83A6-445D-B930-738CAA4066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E69A2-D2C4-4D67-86C0-7A3CFEB8A19D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89820-83A6-445D-B930-738CAA4066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E69A2-D2C4-4D67-86C0-7A3CFEB8A19D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89820-83A6-445D-B930-738CAA4066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E69A2-D2C4-4D67-86C0-7A3CFEB8A19D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89820-83A6-445D-B930-738CAA4066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E69A2-D2C4-4D67-86C0-7A3CFEB8A19D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89820-83A6-445D-B930-738CAA4066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E69A2-D2C4-4D67-86C0-7A3CFEB8A19D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89820-83A6-445D-B930-738CAA4066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E69A2-D2C4-4D67-86C0-7A3CFEB8A19D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89820-83A6-445D-B930-738CAA4066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E69A2-D2C4-4D67-86C0-7A3CFEB8A19D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189820-83A6-445D-B930-738CAA4066F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endParaRPr lang="en-US" sz="88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76800"/>
            <a:ext cx="6400800" cy="1752600"/>
          </a:xfrm>
        </p:spPr>
        <p:txBody>
          <a:bodyPr/>
          <a:lstStyle/>
          <a:p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 l="21314" t="31026" r="21154" b="1230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0"/>
            <a:ext cx="457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rgbClr val="FFFF00"/>
                </a:solidFill>
              </a:rPr>
              <a:t>KALA THOMAS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48200" y="152400"/>
            <a:ext cx="44958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50" b="1" dirty="0" smtClean="0">
                <a:solidFill>
                  <a:srgbClr val="FFFF00"/>
                </a:solidFill>
              </a:rPr>
              <a:t>ALEXCIA PERILLOUX</a:t>
            </a:r>
            <a:endParaRPr lang="en-US" sz="4050" b="1" dirty="0">
              <a:solidFill>
                <a:srgbClr val="FFFF00"/>
              </a:solidFill>
            </a:endParaRPr>
          </a:p>
        </p:txBody>
      </p:sp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228600" y="632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7628" t="23077" r="17147" b="8974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8910" t="22308" r="17949" b="1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8109" t="22051" r="17308" b="10000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7308" t="23333" r="16987" b="820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7468" t="25385" r="17308" b="14871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7949" t="23077" r="17308" b="8974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7949" t="21026" r="17468" b="11026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7949" t="23077" r="17147" b="923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22275" t="21538" r="23238" b="102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 cstate="print"/>
          <a:srcRect l="21635" t="23077" r="19391" b="923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7949" t="21026" r="17468" b="11026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 l="17949" t="23077" r="17147" b="923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</TotalTime>
  <Words>4</Words>
  <Application>Microsoft Office PowerPoint</Application>
  <PresentationFormat>On-screen Show (4:3)</PresentationFormat>
  <Paragraphs>2</Paragraphs>
  <Slides>13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RELATIONS AND FUNCTIONS</dc:title>
  <dc:creator>kthomas</dc:creator>
  <cp:lastModifiedBy>kthomas</cp:lastModifiedBy>
  <cp:revision>17</cp:revision>
  <dcterms:created xsi:type="dcterms:W3CDTF">2012-03-01T22:31:20Z</dcterms:created>
  <dcterms:modified xsi:type="dcterms:W3CDTF">2012-03-02T02:40:16Z</dcterms:modified>
</cp:coreProperties>
</file>